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3D0E-07DF-4298-8A27-AA44D2442EF1}" type="datetimeFigureOut">
              <a:rPr lang="en-US" smtClean="0"/>
              <a:t>22/04/2020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82353-8EDD-4479-89D7-C325866B1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99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3D0E-07DF-4298-8A27-AA44D2442EF1}" type="datetimeFigureOut">
              <a:rPr lang="en-US" smtClean="0"/>
              <a:t>22/04/2020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82353-8EDD-4479-89D7-C325866B1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31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3D0E-07DF-4298-8A27-AA44D2442EF1}" type="datetimeFigureOut">
              <a:rPr lang="en-US" smtClean="0"/>
              <a:t>22/04/2020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82353-8EDD-4479-89D7-C325866B1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6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3D0E-07DF-4298-8A27-AA44D2442EF1}" type="datetimeFigureOut">
              <a:rPr lang="en-US" smtClean="0"/>
              <a:t>22/04/2020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82353-8EDD-4479-89D7-C325866B1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82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3D0E-07DF-4298-8A27-AA44D2442EF1}" type="datetimeFigureOut">
              <a:rPr lang="en-US" smtClean="0"/>
              <a:t>22/04/2020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82353-8EDD-4479-89D7-C325866B1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7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3D0E-07DF-4298-8A27-AA44D2442EF1}" type="datetimeFigureOut">
              <a:rPr lang="en-US" smtClean="0"/>
              <a:t>22/04/2020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82353-8EDD-4479-89D7-C325866B1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6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3D0E-07DF-4298-8A27-AA44D2442EF1}" type="datetimeFigureOut">
              <a:rPr lang="en-US" smtClean="0"/>
              <a:t>22/04/2020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82353-8EDD-4479-89D7-C325866B1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26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3D0E-07DF-4298-8A27-AA44D2442EF1}" type="datetimeFigureOut">
              <a:rPr lang="en-US" smtClean="0"/>
              <a:t>22/04/2020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82353-8EDD-4479-89D7-C325866B1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10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3D0E-07DF-4298-8A27-AA44D2442EF1}" type="datetimeFigureOut">
              <a:rPr lang="en-US" smtClean="0"/>
              <a:t>22/04/2020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82353-8EDD-4479-89D7-C325866B1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0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3D0E-07DF-4298-8A27-AA44D2442EF1}" type="datetimeFigureOut">
              <a:rPr lang="en-US" smtClean="0"/>
              <a:t>22/04/2020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82353-8EDD-4479-89D7-C325866B1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4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3D0E-07DF-4298-8A27-AA44D2442EF1}" type="datetimeFigureOut">
              <a:rPr lang="en-US" smtClean="0"/>
              <a:t>22/04/2020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82353-8EDD-4479-89D7-C325866B1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43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93D0E-07DF-4298-8A27-AA44D2442EF1}" type="datetimeFigureOut">
              <a:rPr lang="en-US" smtClean="0"/>
              <a:t>22/04/2020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82353-8EDD-4479-89D7-C325866B1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5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908" y="858982"/>
            <a:ext cx="9144000" cy="789564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accent2"/>
                </a:solidFill>
              </a:rPr>
              <a:t>Power Electronics </a:t>
            </a:r>
            <a:br>
              <a:rPr lang="en-US" b="1" u="sng" dirty="0">
                <a:solidFill>
                  <a:schemeClr val="accent2"/>
                </a:solidFill>
              </a:rPr>
            </a:br>
            <a:r>
              <a:rPr lang="en-US" b="1" u="sng" dirty="0">
                <a:solidFill>
                  <a:schemeClr val="accent2"/>
                </a:solidFill>
              </a:rPr>
              <a:t>Project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013382"/>
            <a:ext cx="12191999" cy="4844617"/>
          </a:xfrm>
        </p:spPr>
        <p:txBody>
          <a:bodyPr/>
          <a:lstStyle/>
          <a:p>
            <a:pPr algn="l"/>
            <a:r>
              <a:rPr lang="en-US" sz="3200" u="sng" dirty="0"/>
              <a:t>Topic</a:t>
            </a:r>
            <a:r>
              <a:rPr lang="en-US" sz="3200" dirty="0"/>
              <a:t> : Hybridization of PV cell and wind Energy systems</a:t>
            </a:r>
            <a:endParaRPr lang="en-US" dirty="0"/>
          </a:p>
          <a:p>
            <a:endParaRPr lang="en-US" sz="3200" dirty="0"/>
          </a:p>
          <a:p>
            <a:pPr algn="l"/>
            <a:r>
              <a:rPr lang="en-US" sz="2800" u="sng" dirty="0"/>
              <a:t>Group -2</a:t>
            </a:r>
          </a:p>
          <a:p>
            <a:pPr algn="l"/>
            <a:r>
              <a:rPr lang="en-US" sz="2000" dirty="0" err="1"/>
              <a:t>Challa</a:t>
            </a:r>
            <a:r>
              <a:rPr lang="en-US" sz="2000" dirty="0"/>
              <a:t> Sumanth Reddy                        -   2017A8PS0706H</a:t>
            </a:r>
          </a:p>
          <a:p>
            <a:pPr algn="l"/>
            <a:r>
              <a:rPr lang="en-US" sz="2000" dirty="0" err="1"/>
              <a:t>Guduguntla</a:t>
            </a:r>
            <a:r>
              <a:rPr lang="en-US" sz="2000" dirty="0"/>
              <a:t> </a:t>
            </a:r>
            <a:r>
              <a:rPr lang="en-US" sz="2000" dirty="0" err="1"/>
              <a:t>Venkata</a:t>
            </a:r>
            <a:r>
              <a:rPr lang="en-US" sz="2000" dirty="0"/>
              <a:t> Sai Sumanth    -   2017A3PS0561H</a:t>
            </a:r>
          </a:p>
          <a:p>
            <a:pPr algn="l"/>
            <a:r>
              <a:rPr lang="en-US" sz="2000" dirty="0" err="1"/>
              <a:t>Tandala</a:t>
            </a:r>
            <a:r>
              <a:rPr lang="en-US" sz="2000" dirty="0"/>
              <a:t> </a:t>
            </a:r>
            <a:r>
              <a:rPr lang="en-US" sz="2000" dirty="0" err="1"/>
              <a:t>luca</a:t>
            </a:r>
            <a:r>
              <a:rPr lang="en-US" sz="2000" dirty="0"/>
              <a:t> Sai Sandeep                   -   2017A3PS0505H</a:t>
            </a:r>
          </a:p>
          <a:p>
            <a:pPr algn="l"/>
            <a:r>
              <a:rPr lang="en-US" sz="2000" dirty="0"/>
              <a:t>Devi Surya Kiran                                   -   2017A8PS0738H</a:t>
            </a:r>
          </a:p>
          <a:p>
            <a:pPr algn="l"/>
            <a:r>
              <a:rPr lang="en-US" sz="2000" dirty="0" err="1"/>
              <a:t>Nimmagadda</a:t>
            </a:r>
            <a:r>
              <a:rPr lang="en-US" sz="2000" dirty="0"/>
              <a:t> </a:t>
            </a:r>
            <a:r>
              <a:rPr lang="en-US" sz="2000" dirty="0" err="1"/>
              <a:t>Bhagavath</a:t>
            </a:r>
            <a:r>
              <a:rPr lang="en-US" sz="2000" dirty="0"/>
              <a:t> </a:t>
            </a:r>
            <a:r>
              <a:rPr lang="en-US" sz="2000" dirty="0" err="1"/>
              <a:t>chowdary</a:t>
            </a:r>
            <a:r>
              <a:rPr lang="en-US" sz="2000" dirty="0"/>
              <a:t>  -   2017A3PS0532H</a:t>
            </a:r>
          </a:p>
          <a:p>
            <a:pPr algn="l"/>
            <a:r>
              <a:rPr lang="en-US" sz="2000" dirty="0" err="1"/>
              <a:t>Surapaneni</a:t>
            </a:r>
            <a:r>
              <a:rPr lang="en-US" sz="2000" dirty="0"/>
              <a:t> Zenith                                -   2017A8PS0671H</a:t>
            </a:r>
          </a:p>
        </p:txBody>
      </p:sp>
    </p:spTree>
    <p:extLst>
      <p:ext uri="{BB962C8B-B14F-4D97-AF65-F5344CB8AC3E}">
        <p14:creationId xmlns:p14="http://schemas.microsoft.com/office/powerpoint/2010/main" val="490231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71782"/>
          </a:xfrm>
        </p:spPr>
        <p:txBody>
          <a:bodyPr/>
          <a:lstStyle/>
          <a:p>
            <a:r>
              <a:rPr lang="en-US" u="sng" dirty="0">
                <a:solidFill>
                  <a:schemeClr val="accent6"/>
                </a:solidFill>
              </a:rPr>
              <a:t>Formulas and Specifications of wind energy system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" y="1514764"/>
            <a:ext cx="607695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69" y="4756728"/>
            <a:ext cx="3933825" cy="1819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915" y="4562764"/>
            <a:ext cx="70675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46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u="sng" dirty="0">
                <a:solidFill>
                  <a:srgbClr val="00B0F0"/>
                </a:solidFill>
              </a:rPr>
              <a:t>Characteristics of Wind energy system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832"/>
            <a:ext cx="6539345" cy="448353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345" y="1704832"/>
            <a:ext cx="5652654" cy="448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98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Simulink model of PV cell with boost converter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10" y="1195890"/>
            <a:ext cx="11545180" cy="56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15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u="sng" dirty="0">
                <a:solidFill>
                  <a:schemeClr val="accent2"/>
                </a:solidFill>
              </a:rPr>
              <a:t>MPPT 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5562"/>
            <a:ext cx="12192000" cy="55324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MPPT controller is a maximum power                                                                                point tracking controller. </a:t>
            </a:r>
          </a:p>
          <a:p>
            <a:endParaRPr lang="en-US" dirty="0"/>
          </a:p>
          <a:p>
            <a:r>
              <a:rPr lang="en-US" dirty="0"/>
              <a:t>It is used in case of PV cell and wind system                                                                    to calculate the maximum power, find the                                                                      voltage corresponding to maximum power                                                                      and operate the systems at that voltage.</a:t>
            </a:r>
          </a:p>
          <a:p>
            <a:endParaRPr lang="en-US" dirty="0"/>
          </a:p>
          <a:p>
            <a:r>
              <a:rPr lang="en-US" dirty="0"/>
              <a:t>Perturb and observe algorithm is used to                                                                         implement the MPPT controller.    </a:t>
            </a:r>
          </a:p>
          <a:p>
            <a:endParaRPr lang="en-US" dirty="0"/>
          </a:p>
          <a:p>
            <a:r>
              <a:rPr lang="en-US" dirty="0"/>
              <a:t>The output is given to a PWM generator                                                                         which is used pulse for the gate.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2" r="20808"/>
          <a:stretch/>
        </p:blipFill>
        <p:spPr>
          <a:xfrm rot="5400000">
            <a:off x="6245803" y="958561"/>
            <a:ext cx="6262254" cy="517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47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u="sng" dirty="0">
                <a:solidFill>
                  <a:schemeClr val="accent4">
                    <a:lumMod val="75000"/>
                  </a:schemeClr>
                </a:solidFill>
              </a:rPr>
              <a:t>Boost converter specifications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93" y="1207510"/>
            <a:ext cx="10830014" cy="536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43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65381"/>
          </a:xfrm>
        </p:spPr>
        <p:txBody>
          <a:bodyPr/>
          <a:lstStyle/>
          <a:p>
            <a:r>
              <a:rPr lang="en-US" u="sng" dirty="0">
                <a:solidFill>
                  <a:schemeClr val="accent6"/>
                </a:solidFill>
              </a:rPr>
              <a:t>Output characteristics of PV cell with boost converter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66982"/>
            <a:ext cx="12192000" cy="54910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For a temperature of 38.6 degrees                                                                                    and irradiance of 758 W/m^2 ,                                                                                           we can obtain the output voltage                                                                                      of 100V.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MPPT controller connected to                                                                                     the PWM generator is used as                                                                                            gate pulse.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L, C and R values are given                                                                                                 according to the data above.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6366" b="5753"/>
          <a:stretch/>
        </p:blipFill>
        <p:spPr>
          <a:xfrm>
            <a:off x="5329382" y="1825625"/>
            <a:ext cx="6640658" cy="471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62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F0B500-92E1-4EA8-A52E-550E3ECEC0FC}"/>
              </a:ext>
            </a:extLst>
          </p:cNvPr>
          <p:cNvSpPr/>
          <p:nvPr/>
        </p:nvSpPr>
        <p:spPr>
          <a:xfrm>
            <a:off x="238605" y="360457"/>
            <a:ext cx="105935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u="sng" dirty="0">
                <a:solidFill>
                  <a:srgbClr val="FF0000"/>
                </a:solidFill>
              </a:rPr>
              <a:t>Simulink model of Wind turbine: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56EDB-53ED-44E3-B039-E6A2F9559508}"/>
              </a:ext>
            </a:extLst>
          </p:cNvPr>
          <p:cNvSpPr txBox="1"/>
          <p:nvPr/>
        </p:nvSpPr>
        <p:spPr>
          <a:xfrm>
            <a:off x="177059" y="1591467"/>
            <a:ext cx="503677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Wind turbine block in Simulink generally gives us the output in power.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 in order to covert this to energy, we need to take help of a motor-generator couple.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the PMSG block helps in doing this entire conversion in one 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can later be rectified and given to the inverter terminals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43318C-6BDF-4B23-9CDD-F7839C412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69" y="1380392"/>
            <a:ext cx="7127631" cy="52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44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0142-0F54-4B5F-A8FA-71FF6242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</p:spPr>
        <p:txBody>
          <a:bodyPr/>
          <a:lstStyle/>
          <a:p>
            <a:r>
              <a:rPr lang="en-US" u="sng" dirty="0">
                <a:solidFill>
                  <a:schemeClr val="accent6"/>
                </a:solidFill>
              </a:rPr>
              <a:t>Output characteristics of wind turbine: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00DE4C-5A60-4923-961A-ABAEC089A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38" y="1301262"/>
            <a:ext cx="6783266" cy="5324109"/>
          </a:xfrm>
        </p:spPr>
        <p:txBody>
          <a:bodyPr/>
          <a:lstStyle/>
          <a:p>
            <a:r>
              <a:rPr lang="en-US" dirty="0"/>
              <a:t>We considered all default, basic values for the wind energy output characteristics, like:</a:t>
            </a:r>
          </a:p>
          <a:p>
            <a:r>
              <a:rPr lang="en-US" dirty="0">
                <a:sym typeface="Wingdings" panose="05000000000000000000" pitchFamily="2" charset="2"/>
              </a:rPr>
              <a:t>Wind speed is taken on an average to be 1.2 m/s.</a:t>
            </a:r>
          </a:p>
          <a:p>
            <a:r>
              <a:rPr lang="en-US" dirty="0">
                <a:sym typeface="Wingdings" panose="05000000000000000000" pitchFamily="2" charset="2"/>
              </a:rPr>
              <a:t>The turbine can give an output across very high base torque also.</a:t>
            </a:r>
          </a:p>
          <a:p>
            <a:r>
              <a:rPr lang="en-US" dirty="0">
                <a:sym typeface="Wingdings" panose="05000000000000000000" pitchFamily="2" charset="2"/>
              </a:rPr>
              <a:t>We chose the value such that the model could be integrated with PV cell array structure previously discussed.</a:t>
            </a:r>
          </a:p>
          <a:p>
            <a:r>
              <a:rPr lang="en-US" dirty="0">
                <a:sym typeface="Wingdings" panose="05000000000000000000" pitchFamily="2" charset="2"/>
              </a:rPr>
              <a:t>Output is filtered and obtained from three phase rectifier circuit, passed through LC filter circuit(details in model).</a:t>
            </a:r>
          </a:p>
          <a:p>
            <a:pPr>
              <a:buFont typeface="Wingdings" panose="05000000000000000000" pitchFamily="2" charset="2"/>
              <a:buChar char="è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950744-1A28-4BE7-8BB7-3EB11E835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111" y="1195754"/>
            <a:ext cx="5232889" cy="26245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9EDECA-BDA4-4AAB-A402-3FAF5DF3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886" y="1656802"/>
            <a:ext cx="3038475" cy="390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01B6A7-5F5D-4164-A1E3-32BBFB74A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431" y="3833580"/>
            <a:ext cx="5070231" cy="279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22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D271-02DC-499D-B743-14C9A251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072661"/>
          </a:xfrm>
        </p:spPr>
        <p:txBody>
          <a:bodyPr/>
          <a:lstStyle/>
          <a:p>
            <a:r>
              <a:rPr lang="en-US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Continuing the model: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106B9-2E20-455C-8D9C-E2E262C0A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7" y="1072662"/>
            <a:ext cx="5424853" cy="5644661"/>
          </a:xfrm>
        </p:spPr>
        <p:txBody>
          <a:bodyPr>
            <a:normAutofit/>
          </a:bodyPr>
          <a:lstStyle/>
          <a:p>
            <a:r>
              <a:rPr lang="en-US" dirty="0"/>
              <a:t>The outputs of MPPT subjected PV array and rectified wind turbine are added to voltage bus, and are connected to the DC/AC inverter.</a:t>
            </a:r>
          </a:p>
          <a:p>
            <a:r>
              <a:rPr lang="en-US" dirty="0"/>
              <a:t>The output from this inverter can later be used on for household applications</a:t>
            </a:r>
          </a:p>
          <a:p>
            <a:r>
              <a:rPr lang="en-US" dirty="0"/>
              <a:t>The model is constructed so that we can unify both the solar and wind power outputs to grid and use them for household purposes.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07A448-16A3-4E28-B907-CF2F3E636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662" y="984737"/>
            <a:ext cx="6485793" cy="57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97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1383-5238-44BE-A1D2-D8C91AC66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05" y="78275"/>
            <a:ext cx="11761913" cy="1434002"/>
          </a:xfrm>
        </p:spPr>
        <p:txBody>
          <a:bodyPr/>
          <a:lstStyle/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Rechargeable Battery (backup):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42175-563E-452F-B7D1-F7F44A4E7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06" y="1302720"/>
            <a:ext cx="6528656" cy="5353058"/>
          </a:xfrm>
        </p:spPr>
        <p:txBody>
          <a:bodyPr>
            <a:normAutofit/>
          </a:bodyPr>
          <a:lstStyle/>
          <a:p>
            <a:r>
              <a:rPr lang="en-US" dirty="0"/>
              <a:t>sometimes extra power is generated, which can’t be directly used which gets wasted if it is not stored . </a:t>
            </a:r>
          </a:p>
          <a:p>
            <a:r>
              <a:rPr lang="en-US" dirty="0"/>
              <a:t>So to avoid this, all the extra power generated by the model can be stored using a rechargeable battery system.</a:t>
            </a:r>
          </a:p>
          <a:p>
            <a:r>
              <a:rPr lang="en-US" dirty="0"/>
              <a:t>The battery can be attached to the bus, and stores the power, which could be  used later whenever needed.</a:t>
            </a:r>
          </a:p>
          <a:p>
            <a:r>
              <a:rPr lang="en-US" dirty="0"/>
              <a:t>This model can also be linked to grid(if scaled as per needed adjustments).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Rechargeable battery - Wikipedia">
            <a:extLst>
              <a:ext uri="{FF2B5EF4-FFF2-40B4-BE49-F238E27FC236}">
                <a16:creationId xmlns:a16="http://schemas.microsoft.com/office/drawing/2014/main" id="{4031CA59-D0F6-4856-8486-C59BAA0DB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769" y="1215915"/>
            <a:ext cx="3290158" cy="293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1082D-A954-447B-A7A5-52D7E9D30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220" y="4639762"/>
            <a:ext cx="497828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64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u="sng" dirty="0">
                <a:solidFill>
                  <a:srgbClr val="00B0F0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73018"/>
            <a:ext cx="12192000" cy="568498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recent decade has seen a significant rise in the population, thereby requiring the need for higher Electrical power generation.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use of fossil fuels pollute the Environment and also deplete natural resources.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So, in this project we focus on hybridization of Photovoltaic (PV) systems and Wind Energy (WE) systems to partially cover the electrical power demand.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48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27BF3A-7858-4344-80BA-C23AC845C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924" y="333375"/>
            <a:ext cx="9320068" cy="621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40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u="sng" dirty="0">
                <a:solidFill>
                  <a:schemeClr val="accent6"/>
                </a:solidFill>
              </a:rPr>
              <a:t>Requirements and block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50108"/>
            <a:ext cx="12192000" cy="5407891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sz="3000" dirty="0"/>
              <a:t>Photovoltaic cell Array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Wind turbine system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Battery backup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3 phase Rectifier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Boost converter</a:t>
            </a:r>
          </a:p>
          <a:p>
            <a:pPr>
              <a:lnSpc>
                <a:spcPct val="120000"/>
              </a:lnSpc>
            </a:pPr>
            <a:r>
              <a:rPr lang="en-US" sz="3000" dirty="0"/>
              <a:t>Controller for maximum                                                                                                         power tracking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3 phase Inverter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72" y="1633362"/>
            <a:ext cx="8386618" cy="504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02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89891"/>
          </a:xfrm>
        </p:spPr>
        <p:txBody>
          <a:bodyPr/>
          <a:lstStyle/>
          <a:p>
            <a:pPr algn="l"/>
            <a:r>
              <a:rPr lang="en-US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Boost Converter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0" y="1366982"/>
            <a:ext cx="12192000" cy="549101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 boost converter is a DC-DC converter which is                                                                                       used to step up the voltage.</a:t>
            </a:r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output voltage depends upon the time for                                                                                          which the switch gate is closed/open (Duty cycle).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50" r="8872" b="16703"/>
          <a:stretch/>
        </p:blipFill>
        <p:spPr>
          <a:xfrm>
            <a:off x="6705600" y="1597890"/>
            <a:ext cx="5283200" cy="235527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69" y="4112491"/>
            <a:ext cx="3086100" cy="2692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005" y="4615728"/>
            <a:ext cx="43148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5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Rectifier and Inverter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52970"/>
            <a:ext cx="12192000" cy="56050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Rectifier converts alternating current (AC)                                                                 to direct current (DC).</a:t>
            </a:r>
          </a:p>
          <a:p>
            <a:endParaRPr lang="en-US" dirty="0"/>
          </a:p>
          <a:p>
            <a:r>
              <a:rPr lang="en-US" dirty="0"/>
              <a:t>Rectifier generally uses diodes for                                                                   rectification process.</a:t>
            </a:r>
          </a:p>
          <a:p>
            <a:endParaRPr lang="en-US" dirty="0"/>
          </a:p>
          <a:p>
            <a:r>
              <a:rPr lang="en-US" dirty="0"/>
              <a:t>An inverter in the inverse of rectifier.</a:t>
            </a:r>
          </a:p>
          <a:p>
            <a:endParaRPr lang="en-US" dirty="0"/>
          </a:p>
          <a:p>
            <a:r>
              <a:rPr lang="en-US" dirty="0"/>
              <a:t>An Inverter converts direct current (DC) to                                                                           alternating current (AC).</a:t>
            </a:r>
          </a:p>
          <a:p>
            <a:endParaRPr lang="en-US" dirty="0"/>
          </a:p>
          <a:p>
            <a:r>
              <a:rPr lang="en-US" dirty="0"/>
              <a:t>Inverter generally uses IGBT for                                                                              conversion.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2" r="8788" b="11796"/>
          <a:stretch/>
        </p:blipFill>
        <p:spPr>
          <a:xfrm>
            <a:off x="6668654" y="3731492"/>
            <a:ext cx="5347855" cy="2983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1" t="38283" r="10000" b="3894"/>
          <a:stretch/>
        </p:blipFill>
        <p:spPr>
          <a:xfrm>
            <a:off x="6668654" y="526473"/>
            <a:ext cx="5347856" cy="29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90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u="sng" dirty="0">
                <a:solidFill>
                  <a:schemeClr val="accent4">
                    <a:lumMod val="75000"/>
                  </a:schemeClr>
                </a:solidFill>
              </a:rPr>
              <a:t>Photovoltaic cell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6788"/>
            <a:ext cx="12192000" cy="5651212"/>
          </a:xfrm>
        </p:spPr>
        <p:txBody>
          <a:bodyPr/>
          <a:lstStyle/>
          <a:p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PV cells are basically p-n junction semiconductors which contain a photo-generated current source paralleled with a diode and a resistance and then a resistance in series with it.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Based upon the Temperature and                                                                                         Irradiance that is incident on the                                                                                         solar cell it generates the appropriate                                                                               output Voltage and current.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399" y="3108527"/>
            <a:ext cx="5942330" cy="320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11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Formulas and Specifications Related to PV cell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63" r="8576" b="2718"/>
          <a:stretch/>
        </p:blipFill>
        <p:spPr>
          <a:xfrm>
            <a:off x="0" y="1244598"/>
            <a:ext cx="5033818" cy="3099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7686" r="27410"/>
          <a:stretch/>
        </p:blipFill>
        <p:spPr>
          <a:xfrm>
            <a:off x="1011381" y="4344554"/>
            <a:ext cx="3011056" cy="22167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654" y="1759815"/>
            <a:ext cx="6936509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8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u="sng" dirty="0">
                <a:solidFill>
                  <a:schemeClr val="accent5">
                    <a:lumMod val="75000"/>
                  </a:schemeClr>
                </a:solidFill>
              </a:rPr>
              <a:t>Characteristics of PV cell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457"/>
            <a:ext cx="5729800" cy="502717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00" y="1484457"/>
            <a:ext cx="6462200" cy="502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42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Wind Energy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3953"/>
            <a:ext cx="12192000" cy="5254047"/>
          </a:xfrm>
        </p:spPr>
        <p:txBody>
          <a:bodyPr/>
          <a:lstStyle/>
          <a:p>
            <a:r>
              <a:rPr lang="en-US" dirty="0"/>
              <a:t>Power generation depends on Performance coefficient of wind, density of air, Tip speed ratio, Blade pitch angle, and is largely dependent on velocity of wind.</a:t>
            </a:r>
          </a:p>
          <a:p>
            <a:endParaRPr lang="en-US" dirty="0"/>
          </a:p>
          <a:p>
            <a:r>
              <a:rPr lang="en-US" dirty="0"/>
              <a:t>The Wind turbine is operated when the wind speed is between the limits of cut-in and cut-out speeds.</a:t>
            </a:r>
          </a:p>
          <a:p>
            <a:endParaRPr lang="en-US" dirty="0"/>
          </a:p>
          <a:p>
            <a:r>
              <a:rPr lang="en-US" dirty="0"/>
              <a:t>The 3 phase AC output voltage generated is converted to DC using a 3 phase rectifier.</a:t>
            </a:r>
          </a:p>
          <a:p>
            <a:endParaRPr lang="en-US" dirty="0"/>
          </a:p>
          <a:p>
            <a:r>
              <a:rPr lang="en-US" dirty="0"/>
              <a:t>The output voltage can be controlled by controlling the base torque. </a:t>
            </a:r>
          </a:p>
        </p:txBody>
      </p:sp>
    </p:spTree>
    <p:extLst>
      <p:ext uri="{BB962C8B-B14F-4D97-AF65-F5344CB8AC3E}">
        <p14:creationId xmlns:p14="http://schemas.microsoft.com/office/powerpoint/2010/main" val="282948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841</Words>
  <Application>Microsoft Office PowerPoint</Application>
  <PresentationFormat>Widescreen</PresentationFormat>
  <Paragraphs>94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Power Electronics  Project presentation</vt:lpstr>
      <vt:lpstr>Introduction</vt:lpstr>
      <vt:lpstr>Requirements and block diagram</vt:lpstr>
      <vt:lpstr>Boost Converter</vt:lpstr>
      <vt:lpstr>Rectifier and Inverter</vt:lpstr>
      <vt:lpstr>Photovoltaic cell</vt:lpstr>
      <vt:lpstr>Formulas and Specifications Related to PV cell</vt:lpstr>
      <vt:lpstr>Characteristics of PV cell</vt:lpstr>
      <vt:lpstr>Wind Energy system</vt:lpstr>
      <vt:lpstr>Formulas and Specifications of wind energy system</vt:lpstr>
      <vt:lpstr>Characteristics of Wind energy system</vt:lpstr>
      <vt:lpstr>Simulink model of PV cell with boost converter</vt:lpstr>
      <vt:lpstr>MPPT controller</vt:lpstr>
      <vt:lpstr>Boost converter specifications</vt:lpstr>
      <vt:lpstr>Output characteristics of PV cell with boost converter</vt:lpstr>
      <vt:lpstr>PowerPoint Presentation</vt:lpstr>
      <vt:lpstr>Output characteristics of wind turbine:</vt:lpstr>
      <vt:lpstr>Continuing the model:</vt:lpstr>
      <vt:lpstr>Rechargeable Battery (backup):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Electronics  Project presentation</dc:title>
  <dc:creator>Sumanth Reddy</dc:creator>
  <cp:lastModifiedBy>Sumanth Guduguntla</cp:lastModifiedBy>
  <cp:revision>35</cp:revision>
  <dcterms:created xsi:type="dcterms:W3CDTF">2020-04-22T10:53:42Z</dcterms:created>
  <dcterms:modified xsi:type="dcterms:W3CDTF">2020-04-22T17:59:28Z</dcterms:modified>
</cp:coreProperties>
</file>